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media/image3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solidFill>
                <a:srgbClr val="CCCDCB"/>
              </a:solidFill>
              <a:prstDash val="solid"/>
              <a:miter lim="400000"/>
            </a:ln>
          </a:top>
          <a:bottom>
            <a:ln w="127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28D8E">
              <a:alpha val="20000"/>
            </a:srgbClr>
          </a:solidFill>
        </a:fill>
      </a:tcStyle>
    </a:band2H>
    <a:firstCo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381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solidFill>
                <a:srgbClr val="CCCDCB"/>
              </a:solidFill>
              <a:prstDash val="solid"/>
              <a:miter lim="400000"/>
            </a:ln>
          </a:top>
          <a:bottom>
            <a:ln w="127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EBEBE3"/>
          </a:solidFill>
        </a:fill>
      </a:tcStyle>
    </a:firstCol>
    <a:lastRow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38100" cap="flat">
              <a:solidFill>
                <a:srgbClr val="CCCDCB"/>
              </a:solidFill>
              <a:prstDash val="solid"/>
              <a:miter lim="400000"/>
            </a:ln>
          </a:top>
          <a:bottom>
            <a:ln w="127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EBEBE3"/>
          </a:solidFill>
        </a:fill>
      </a:tcStyle>
    </a:lastRow>
    <a:firstRow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solidFill>
                <a:srgbClr val="CCCDCB"/>
              </a:solidFill>
              <a:prstDash val="solid"/>
              <a:miter lim="400000"/>
            </a:ln>
          </a:top>
          <a:bottom>
            <a:ln w="381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EBEBE3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left>
          <a:righ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right>
          <a:top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top>
          <a:bottom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bottom>
          <a:insideH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H>
          <a:insideV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left>
          <a:righ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right>
          <a:top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top>
          <a:bottom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bottom>
          <a:insideH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H>
          <a:insideV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V>
        </a:tcBdr>
        <a:fill>
          <a:solidFill>
            <a:srgbClr val="E5E1C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left>
          <a:righ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right>
          <a:top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top>
          <a:bottom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bottom>
          <a:insideH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H>
          <a:insideV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V>
        </a:tcBdr>
        <a:fill>
          <a:solidFill>
            <a:srgbClr val="B0C09A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left>
          <a:righ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right>
          <a:top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top>
          <a:bottom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bottom>
          <a:insideH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H>
          <a:insideV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V>
        </a:tcBdr>
        <a:fill>
          <a:solidFill>
            <a:srgbClr val="B0C09A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44444"/>
              </a:solidFill>
              <a:prstDash val="solid"/>
              <a:miter lim="400000"/>
            </a:ln>
          </a:top>
          <a:bottom>
            <a:ln w="12700" cap="flat">
              <a:solidFill>
                <a:srgbClr val="444444"/>
              </a:solidFill>
              <a:prstDash val="solid"/>
              <a:miter lim="400000"/>
            </a:ln>
          </a:bottom>
          <a:insideH>
            <a:ln w="12700" cap="flat">
              <a:solidFill>
                <a:srgbClr val="44444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AB0B5">
              <a:alpha val="1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1">
                  <a:satOff val="-7715"/>
                  <a:lumOff val="-22108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44444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ADBD7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44444"/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-7715"/>
                  <a:lumOff val="-22108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AB0B5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>
                  <a:satOff val="-7715"/>
                  <a:lumOff val="-2210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44444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AB0B5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949E9F"/>
              </a:solidFill>
              <a:prstDash val="solid"/>
              <a:miter lim="400000"/>
            </a:ln>
          </a:left>
          <a:right>
            <a:ln w="12700" cap="flat">
              <a:solidFill>
                <a:srgbClr val="949E9F"/>
              </a:solidFill>
              <a:prstDash val="solid"/>
              <a:miter lim="400000"/>
            </a:ln>
          </a:right>
          <a:top>
            <a:ln w="12700" cap="flat">
              <a:solidFill>
                <a:srgbClr val="949E9F"/>
              </a:solidFill>
              <a:prstDash val="solid"/>
              <a:miter lim="400000"/>
            </a:ln>
          </a:top>
          <a:bottom>
            <a:ln w="12700" cap="flat">
              <a:solidFill>
                <a:srgbClr val="949E9F"/>
              </a:solidFill>
              <a:prstDash val="solid"/>
              <a:miter lim="400000"/>
            </a:ln>
          </a:bottom>
          <a:insideH>
            <a:ln w="12700" cap="flat">
              <a:solidFill>
                <a:srgbClr val="949E9F"/>
              </a:solidFill>
              <a:prstDash val="solid"/>
              <a:miter lim="400000"/>
            </a:ln>
          </a:insideH>
          <a:insideV>
            <a:ln w="12700" cap="flat">
              <a:solidFill>
                <a:srgbClr val="949E9F"/>
              </a:solidFill>
              <a:prstDash val="solid"/>
              <a:miter lim="400000"/>
            </a:ln>
          </a:insideV>
        </a:tcBdr>
        <a:fill>
          <a:solidFill>
            <a:srgbClr val="E2E0D9"/>
          </a:solidFill>
        </a:fill>
      </a:tcStyle>
    </a:wholeTbl>
    <a:band2H>
      <a:tcTxStyle b="def" i="def"/>
      <a:tcStyle>
        <a:tcBdr/>
        <a:fill>
          <a:solidFill>
            <a:srgbClr val="EFECE5"/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4">
                  <a:satOff val="-11517"/>
                  <a:lumOff val="-24324"/>
                </a:schemeClr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352922"/>
              </a:solidFill>
              <a:prstDash val="solid"/>
              <a:miter lim="400000"/>
            </a:ln>
          </a:top>
          <a:bottom>
            <a:ln w="12700" cap="flat">
              <a:solidFill>
                <a:srgbClr val="352922"/>
              </a:solidFill>
              <a:prstDash val="solid"/>
              <a:miter lim="400000"/>
            </a:ln>
          </a:bottom>
          <a:insideH>
            <a:ln w="12700" cap="flat">
              <a:solidFill>
                <a:srgbClr val="352922"/>
              </a:solidFill>
              <a:prstDash val="solid"/>
              <a:miter lim="400000"/>
            </a:ln>
          </a:insideH>
          <a:insideV>
            <a:ln w="12700" cap="flat">
              <a:solidFill>
                <a:srgbClr val="352922"/>
              </a:solidFill>
              <a:prstDash val="solid"/>
              <a:miter lim="400000"/>
            </a:ln>
          </a:insideV>
        </a:tcBdr>
        <a:fill>
          <a:solidFill>
            <a:srgbClr val="4F4036"/>
          </a:solidFill>
        </a:fill>
      </a:tcStyle>
    </a:firstCol>
    <a:lastRow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6D5D4B"/>
              </a:solidFill>
              <a:prstDash val="solid"/>
              <a:miter lim="400000"/>
            </a:ln>
          </a:left>
          <a:right>
            <a:ln w="12700" cap="flat">
              <a:solidFill>
                <a:srgbClr val="6D5D4B"/>
              </a:solidFill>
              <a:prstDash val="solid"/>
              <a:miter lim="400000"/>
            </a:ln>
          </a:right>
          <a:top>
            <a:ln w="25400" cap="flat">
              <a:solidFill>
                <a:srgbClr val="352922"/>
              </a:solidFill>
              <a:prstDash val="solid"/>
              <a:miter lim="400000"/>
            </a:ln>
          </a:top>
          <a:bottom>
            <a:ln w="12700" cap="flat">
              <a:solidFill>
                <a:schemeClr val="accent4">
                  <a:satOff val="-11517"/>
                  <a:lumOff val="-24324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6D5D4B"/>
              </a:solidFill>
              <a:prstDash val="solid"/>
              <a:miter lim="400000"/>
            </a:ln>
          </a:insideH>
          <a:insideV>
            <a:ln w="12700" cap="flat">
              <a:solidFill>
                <a:srgbClr val="6D5D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352922"/>
              </a:solidFill>
              <a:prstDash val="solid"/>
              <a:miter lim="400000"/>
            </a:ln>
          </a:left>
          <a:right>
            <a:ln w="12700" cap="flat">
              <a:solidFill>
                <a:srgbClr val="352922"/>
              </a:solidFill>
              <a:prstDash val="solid"/>
              <a:miter lim="400000"/>
            </a:ln>
          </a:right>
          <a:top>
            <a:ln w="12700" cap="flat">
              <a:solidFill>
                <a:schemeClr val="accent4">
                  <a:satOff val="-11517"/>
                  <a:lumOff val="-24324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352922"/>
              </a:solidFill>
              <a:prstDash val="solid"/>
              <a:miter lim="400000"/>
            </a:ln>
          </a:bottom>
          <a:insideH>
            <a:ln w="12700" cap="flat">
              <a:solidFill>
                <a:srgbClr val="352922"/>
              </a:solidFill>
              <a:prstDash val="solid"/>
              <a:miter lim="400000"/>
            </a:ln>
          </a:insideH>
          <a:insideV>
            <a:ln w="12700" cap="flat">
              <a:solidFill>
                <a:srgbClr val="352922"/>
              </a:solidFill>
              <a:prstDash val="solid"/>
              <a:miter lim="400000"/>
            </a:ln>
          </a:insideV>
        </a:tcBdr>
        <a:fill>
          <a:solidFill>
            <a:srgbClr val="4F403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2D2D3">
              <a:alpha val="38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939393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A5A8A3"/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5A8A3"/>
              </a:solidFill>
              <a:prstDash val="solid"/>
              <a:miter lim="400000"/>
            </a:ln>
          </a:left>
          <a:right>
            <a:ln w="12700" cap="flat">
              <a:solidFill>
                <a:srgbClr val="A5A8A3"/>
              </a:solidFill>
              <a:prstDash val="solid"/>
              <a:miter lim="400000"/>
            </a:ln>
          </a:right>
          <a:top>
            <a:ln w="12700" cap="flat">
              <a:solidFill>
                <a:srgbClr val="939393"/>
              </a:solidFill>
              <a:prstDash val="solid"/>
              <a:miter lim="400000"/>
            </a:ln>
          </a:top>
          <a:bottom>
            <a:ln w="12700" cap="flat">
              <a:solidFill>
                <a:srgbClr val="93939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A5A8A3"/>
              </a:solidFill>
              <a:prstDash val="solid"/>
              <a:miter lim="400000"/>
            </a:ln>
          </a:insideV>
        </a:tcBdr>
        <a:fill>
          <a:solidFill>
            <a:srgbClr val="6D6D6D"/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5A8A3"/>
              </a:solidFill>
              <a:prstDash val="solid"/>
              <a:miter lim="400000"/>
            </a:ln>
          </a:left>
          <a:right>
            <a:ln w="12700" cap="flat">
              <a:solidFill>
                <a:srgbClr val="A5A8A3"/>
              </a:solidFill>
              <a:prstDash val="solid"/>
              <a:miter lim="400000"/>
            </a:ln>
          </a:right>
          <a:top>
            <a:ln w="12700" cap="flat">
              <a:solidFill>
                <a:srgbClr val="939393"/>
              </a:solidFill>
              <a:prstDash val="solid"/>
              <a:miter lim="400000"/>
            </a:ln>
          </a:top>
          <a:bottom>
            <a:ln w="12700" cap="flat">
              <a:solidFill>
                <a:srgbClr val="93939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A5A8A3"/>
              </a:solidFill>
              <a:prstDash val="solid"/>
              <a:miter lim="400000"/>
            </a:ln>
          </a:insideV>
        </a:tcBdr>
        <a:fill>
          <a:solidFill>
            <a:srgbClr val="6D6D6D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CCDCB">
              <a:alpha val="21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39393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939393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3939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10.png>
</file>

<file path=ppt/media/image2.jpeg>
</file>

<file path=ppt/media/image2.png>
</file>

<file path=ppt/media/image2.tif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079500" y="2438400"/>
            <a:ext cx="11176000" cy="2921000"/>
          </a:xfrm>
          <a:prstGeom prst="rect">
            <a:avLst/>
          </a:prstGeom>
        </p:spPr>
        <p:txBody>
          <a:bodyPr anchor="b"/>
          <a:lstStyle>
            <a:lvl1pPr>
              <a:defRPr cap="all" spc="232">
                <a:solidFill>
                  <a:srgbClr val="EBEBEB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079500" y="5346700"/>
            <a:ext cx="11176000" cy="1397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pc="144" sz="3600">
                <a:solidFill>
                  <a:srgbClr val="FFFFFF"/>
                </a:solidFill>
                <a:effectLst>
                  <a:outerShdw sx="100000" sy="100000" kx="0" ky="0" algn="b" rotWithShape="0" blurRad="25400" dist="27326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  <a:lvl2pPr marL="0" indent="0" algn="ctr">
              <a:spcBef>
                <a:spcPts val="0"/>
              </a:spcBef>
              <a:buSzTx/>
              <a:buNone/>
              <a:defRPr spc="144" sz="3600">
                <a:solidFill>
                  <a:srgbClr val="FFFFFF"/>
                </a:solidFill>
                <a:effectLst>
                  <a:outerShdw sx="100000" sy="100000" kx="0" ky="0" algn="b" rotWithShape="0" blurRad="25400" dist="27326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2pPr>
            <a:lvl3pPr marL="0" indent="0" algn="ctr">
              <a:spcBef>
                <a:spcPts val="0"/>
              </a:spcBef>
              <a:buSzTx/>
              <a:buNone/>
              <a:defRPr spc="144" sz="3600">
                <a:solidFill>
                  <a:srgbClr val="FFFFFF"/>
                </a:solidFill>
                <a:effectLst>
                  <a:outerShdw sx="100000" sy="100000" kx="0" ky="0" algn="b" rotWithShape="0" blurRad="25400" dist="27326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3pPr>
            <a:lvl4pPr marL="0" indent="0" algn="ctr">
              <a:spcBef>
                <a:spcPts val="0"/>
              </a:spcBef>
              <a:buSzTx/>
              <a:buNone/>
              <a:defRPr spc="144" sz="3600">
                <a:solidFill>
                  <a:srgbClr val="FFFFFF"/>
                </a:solidFill>
                <a:effectLst>
                  <a:outerShdw sx="100000" sy="100000" kx="0" ky="0" algn="b" rotWithShape="0" blurRad="25400" dist="27326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4pPr>
            <a:lvl5pPr marL="0" indent="0" algn="ctr">
              <a:spcBef>
                <a:spcPts val="0"/>
              </a:spcBef>
              <a:buSzTx/>
              <a:buNone/>
              <a:defRPr spc="144" sz="3600">
                <a:solidFill>
                  <a:srgbClr val="FFFFFF"/>
                </a:solidFill>
                <a:effectLst>
                  <a:outerShdw sx="100000" sy="100000" kx="0" ky="0" algn="b" rotWithShape="0" blurRad="25400" dist="27326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C8C8C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Image"/>
          <p:cNvSpPr/>
          <p:nvPr>
            <p:ph type="pic" sz="half" idx="13"/>
          </p:nvPr>
        </p:nvSpPr>
        <p:spPr>
          <a:xfrm>
            <a:off x="1015999" y="1176019"/>
            <a:ext cx="5261430" cy="7366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3" name="Image"/>
          <p:cNvSpPr/>
          <p:nvPr>
            <p:ph type="pic" sz="half" idx="14"/>
          </p:nvPr>
        </p:nvSpPr>
        <p:spPr>
          <a:xfrm>
            <a:off x="6743700" y="1181100"/>
            <a:ext cx="5257800" cy="736092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Image"/>
          <p:cNvSpPr/>
          <p:nvPr>
            <p:ph type="pic" sz="quarter" idx="13"/>
          </p:nvPr>
        </p:nvSpPr>
        <p:spPr>
          <a:xfrm>
            <a:off x="6743700" y="5207000"/>
            <a:ext cx="5257800" cy="3454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Image"/>
          <p:cNvSpPr/>
          <p:nvPr>
            <p:ph type="pic" sz="quarter" idx="14"/>
          </p:nvPr>
        </p:nvSpPr>
        <p:spPr>
          <a:xfrm>
            <a:off x="6743700" y="1282700"/>
            <a:ext cx="5257800" cy="3429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Image"/>
          <p:cNvSpPr/>
          <p:nvPr>
            <p:ph type="pic" sz="half" idx="15"/>
          </p:nvPr>
        </p:nvSpPr>
        <p:spPr>
          <a:xfrm>
            <a:off x="1011464" y="1277619"/>
            <a:ext cx="5270501" cy="7378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558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14"/>
          </p:nvPr>
        </p:nvSpPr>
        <p:spPr>
          <a:xfrm>
            <a:off x="1270000" y="39116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2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half" idx="13"/>
          </p:nvPr>
        </p:nvSpPr>
        <p:spPr>
          <a:xfrm>
            <a:off x="1854200" y="1441449"/>
            <a:ext cx="9612313" cy="4889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079500" y="6515100"/>
            <a:ext cx="11176000" cy="1625600"/>
          </a:xfrm>
          <a:prstGeom prst="rect">
            <a:avLst/>
          </a:prstGeom>
        </p:spPr>
        <p:txBody>
          <a:bodyPr anchor="b"/>
          <a:lstStyle>
            <a:lvl1pPr>
              <a:defRPr cap="all" spc="232">
                <a:solidFill>
                  <a:srgbClr val="EBEBEB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079500" y="8166100"/>
            <a:ext cx="11176000" cy="1308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pc="144" sz="3600">
                <a:solidFill>
                  <a:srgbClr val="FFFFFF"/>
                </a:solidFill>
                <a:effectLst>
                  <a:outerShdw sx="100000" sy="100000" kx="0" ky="0" algn="b" rotWithShape="0" blurRad="25400" dist="27326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  <a:lvl2pPr marL="0" indent="0" algn="ctr">
              <a:spcBef>
                <a:spcPts val="0"/>
              </a:spcBef>
              <a:buSzTx/>
              <a:buNone/>
              <a:defRPr spc="144" sz="3600">
                <a:solidFill>
                  <a:srgbClr val="FFFFFF"/>
                </a:solidFill>
                <a:effectLst>
                  <a:outerShdw sx="100000" sy="100000" kx="0" ky="0" algn="b" rotWithShape="0" blurRad="25400" dist="27326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2pPr>
            <a:lvl3pPr marL="0" indent="0" algn="ctr">
              <a:spcBef>
                <a:spcPts val="0"/>
              </a:spcBef>
              <a:buSzTx/>
              <a:buNone/>
              <a:defRPr spc="144" sz="3600">
                <a:solidFill>
                  <a:srgbClr val="FFFFFF"/>
                </a:solidFill>
                <a:effectLst>
                  <a:outerShdw sx="100000" sy="100000" kx="0" ky="0" algn="b" rotWithShape="0" blurRad="25400" dist="27326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3pPr>
            <a:lvl4pPr marL="0" indent="0" algn="ctr">
              <a:spcBef>
                <a:spcPts val="0"/>
              </a:spcBef>
              <a:buSzTx/>
              <a:buNone/>
              <a:defRPr spc="144" sz="3600">
                <a:solidFill>
                  <a:srgbClr val="FFFFFF"/>
                </a:solidFill>
                <a:effectLst>
                  <a:outerShdw sx="100000" sy="100000" kx="0" ky="0" algn="b" rotWithShape="0" blurRad="25400" dist="27326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4pPr>
            <a:lvl5pPr marL="0" indent="0" algn="ctr">
              <a:spcBef>
                <a:spcPts val="0"/>
              </a:spcBef>
              <a:buSzTx/>
              <a:buNone/>
              <a:defRPr spc="144" sz="3600">
                <a:solidFill>
                  <a:srgbClr val="FFFFFF"/>
                </a:solidFill>
                <a:effectLst>
                  <a:outerShdw sx="100000" sy="100000" kx="0" ky="0" algn="b" rotWithShape="0" blurRad="25400" dist="27326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C8C8C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079500" y="3416300"/>
            <a:ext cx="11176000" cy="2921000"/>
          </a:xfrm>
          <a:prstGeom prst="rect">
            <a:avLst/>
          </a:prstGeom>
        </p:spPr>
        <p:txBody>
          <a:bodyPr/>
          <a:lstStyle>
            <a:lvl1pPr>
              <a:defRPr cap="all" spc="232">
                <a:solidFill>
                  <a:srgbClr val="EBEBEB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C8C8C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43700" y="1193800"/>
            <a:ext cx="5257800" cy="736092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14400" y="1193800"/>
            <a:ext cx="5270500" cy="3911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14400" y="5219700"/>
            <a:ext cx="5270500" cy="3378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43700" y="2997200"/>
            <a:ext cx="5270201" cy="5397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14400" y="2705100"/>
            <a:ext cx="5118100" cy="6019800"/>
          </a:xfrm>
          <a:prstGeom prst="rect">
            <a:avLst/>
          </a:prstGeom>
        </p:spPr>
        <p:txBody>
          <a:bodyPr/>
          <a:lstStyle>
            <a:lvl1pPr marL="342900" indent="-342900">
              <a:defRPr sz="3400"/>
            </a:lvl1pPr>
            <a:lvl2pPr marL="685800" indent="-342900">
              <a:defRPr sz="3400"/>
            </a:lvl2pPr>
            <a:lvl3pPr marL="1028700" indent="-342900">
              <a:defRPr sz="3400"/>
            </a:lvl3pPr>
            <a:lvl4pPr marL="1371600" indent="-342900">
              <a:defRPr sz="3400"/>
            </a:lvl4pPr>
            <a:lvl5pPr marL="1714500" indent="-342900">
              <a:defRPr sz="3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14400" y="685800"/>
            <a:ext cx="11176000" cy="83820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Cap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idx="13"/>
          </p:nvPr>
        </p:nvSpPr>
        <p:spPr>
          <a:xfrm>
            <a:off x="1016000" y="1219200"/>
            <a:ext cx="10985500" cy="5588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1016000" y="7200900"/>
            <a:ext cx="5207000" cy="6604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  <a:lvl2pPr marL="0" indent="0">
              <a:spcBef>
                <a:spcPts val="0"/>
              </a:spcBef>
              <a:buSzTx/>
              <a:buNone/>
              <a:defRPr sz="24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2pPr>
            <a:lvl3pPr marL="0" indent="0">
              <a:spcBef>
                <a:spcPts val="0"/>
              </a:spcBef>
              <a:buSzTx/>
              <a:buNone/>
              <a:defRPr sz="24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3pPr>
            <a:lvl4pPr marL="0" indent="0">
              <a:spcBef>
                <a:spcPts val="0"/>
              </a:spcBef>
              <a:buSzTx/>
              <a:buNone/>
              <a:defRPr sz="24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4pPr>
            <a:lvl5pPr marL="0" indent="0">
              <a:spcBef>
                <a:spcPts val="0"/>
              </a:spcBef>
              <a:buSzTx/>
              <a:buNone/>
              <a:defRPr sz="24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14400" y="317500"/>
            <a:ext cx="11176000" cy="177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14400" y="2717800"/>
            <a:ext cx="11176000" cy="635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4599" y="9118599"/>
            <a:ext cx="34290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434343"/>
                </a:solidFill>
                <a:effectLst>
                  <a:outerShdw sx="100000" sy="100000" kx="0" ky="0" algn="b" rotWithShape="0" blurRad="25400" dist="23648" dir="16200000">
                    <a:srgbClr val="000000">
                      <a:alpha val="20689"/>
                    </a:srgbClr>
                  </a:outerShdw>
                </a:effectLst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800" u="none">
          <a:ln>
            <a:noFill/>
          </a:ln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800" u="none">
          <a:ln>
            <a:noFill/>
          </a:ln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800" u="none">
          <a:ln>
            <a:noFill/>
          </a:ln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800" u="none">
          <a:ln>
            <a:noFill/>
          </a:ln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800" u="none">
          <a:ln>
            <a:noFill/>
          </a:ln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800" u="none">
          <a:ln>
            <a:noFill/>
          </a:ln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800" u="none">
          <a:ln>
            <a:noFill/>
          </a:ln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800" u="none">
          <a:ln>
            <a:noFill/>
          </a:ln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800" u="none">
          <a:ln>
            <a:noFill/>
          </a:ln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9pPr>
    </p:titleStyle>
    <p:bodyStyle>
      <a:lvl1pPr marL="419100" marR="0" indent="-4191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1pPr>
      <a:lvl2pPr marL="838200" marR="0" indent="-4191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2pPr>
      <a:lvl3pPr marL="1257300" marR="0" indent="-4191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3pPr>
      <a:lvl4pPr marL="1676400" marR="0" indent="-4191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4pPr>
      <a:lvl5pPr marL="2095500" marR="0" indent="-4191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5pPr>
      <a:lvl6pPr marL="2514600" marR="0" indent="-4191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6pPr>
      <a:lvl7pPr marL="2933700" marR="0" indent="-4191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7pPr>
      <a:lvl8pPr marL="3352800" marR="0" indent="-4191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8pPr>
      <a:lvl9pPr marL="3771900" marR="0" indent="-4191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3648" dir="1620000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3648" dir="1620000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3648" dir="1620000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3648" dir="1620000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3648" dir="1620000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3648" dir="1620000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3648" dir="1620000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3648" dir="1620000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3648" dir="1620000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8970" y="323690"/>
            <a:ext cx="9797060" cy="6123163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Research Project…"/>
          <p:cNvSpPr txBox="1"/>
          <p:nvPr>
            <p:ph type="subTitle" sz="quarter" idx="1"/>
          </p:nvPr>
        </p:nvSpPr>
        <p:spPr>
          <a:xfrm>
            <a:off x="585669" y="6743700"/>
            <a:ext cx="11176001" cy="1397000"/>
          </a:xfrm>
          <a:prstGeom prst="rect">
            <a:avLst/>
          </a:prstGeom>
        </p:spPr>
        <p:txBody>
          <a:bodyPr/>
          <a:lstStyle/>
          <a:p>
            <a:pPr/>
            <a:r>
              <a:t>Research Project </a:t>
            </a:r>
          </a:p>
          <a:p>
            <a:pPr/>
            <a:r>
              <a:t>Pictorial Representation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his is the administrative view, where a list of orders can be viewed."/>
          <p:cNvSpPr txBox="1"/>
          <p:nvPr>
            <p:ph type="body" sz="quarter" idx="1"/>
          </p:nvPr>
        </p:nvSpPr>
        <p:spPr>
          <a:xfrm>
            <a:off x="728133" y="7556500"/>
            <a:ext cx="11548534" cy="660401"/>
          </a:xfrm>
          <a:prstGeom prst="rect">
            <a:avLst/>
          </a:prstGeom>
        </p:spPr>
        <p:txBody>
          <a:bodyPr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This is the administrative view, where a list of orders can be viewed.</a:t>
            </a:r>
          </a:p>
        </p:txBody>
      </p:sp>
      <p:pic>
        <p:nvPicPr>
          <p:cNvPr id="165" name="Admin.png" descr="Admi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7866" y="137251"/>
            <a:ext cx="12662717" cy="71193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ows the list of databases used for the project"/>
          <p:cNvSpPr txBox="1"/>
          <p:nvPr>
            <p:ph type="body" sz="quarter" idx="1"/>
          </p:nvPr>
        </p:nvSpPr>
        <p:spPr>
          <a:xfrm>
            <a:off x="3010760" y="7317476"/>
            <a:ext cx="8660237" cy="660401"/>
          </a:xfrm>
          <a:prstGeom prst="rect">
            <a:avLst/>
          </a:prstGeom>
        </p:spPr>
        <p:txBody>
          <a:bodyPr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Shows the list of databases used for the project </a:t>
            </a:r>
          </a:p>
        </p:txBody>
      </p:sp>
      <p:pic>
        <p:nvPicPr>
          <p:cNvPr id="1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96273" y="427220"/>
            <a:ext cx="5412254" cy="62782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his is the main screen that the user will get  once the program is started.  At this Screen the user is able to log in."/>
          <p:cNvSpPr txBox="1"/>
          <p:nvPr>
            <p:ph type="body" sz="quarter" idx="1"/>
          </p:nvPr>
        </p:nvSpPr>
        <p:spPr>
          <a:xfrm>
            <a:off x="1445472" y="7382241"/>
            <a:ext cx="10113856" cy="660401"/>
          </a:xfrm>
          <a:prstGeom prst="rect">
            <a:avLst/>
          </a:prstGeom>
        </p:spPr>
        <p:txBody>
          <a:bodyPr/>
          <a:lstStyle>
            <a:lvl1pPr algn="ctr" defTabSz="473201">
              <a:defRPr b="1" sz="194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This is the main screen that the user will get  once the program is started.  At this Screen the user is able to log in.</a:t>
            </a:r>
          </a:p>
        </p:txBody>
      </p:sp>
      <p:pic>
        <p:nvPicPr>
          <p:cNvPr id="144" name="MainScreen.png" descr="MainScre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5307" y="226751"/>
            <a:ext cx="12297312" cy="69138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he system requires username, password, location and a name to be able to gain access to the system to be able to order snacks."/>
          <p:cNvSpPr txBox="1"/>
          <p:nvPr>
            <p:ph type="body" sz="quarter" idx="1"/>
          </p:nvPr>
        </p:nvSpPr>
        <p:spPr>
          <a:xfrm>
            <a:off x="656162" y="7343382"/>
            <a:ext cx="11886215" cy="135335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The system requires username, password, location and a name to be able to gain access to the system to be able to order snacks. </a:t>
            </a:r>
          </a:p>
        </p:txBody>
      </p:sp>
      <p:pic>
        <p:nvPicPr>
          <p:cNvPr id="147" name="Login.png" descr="Logi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178" y="228512"/>
            <a:ext cx="12296183" cy="69132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he system checks the validity of the information supplied."/>
          <p:cNvSpPr txBox="1"/>
          <p:nvPr>
            <p:ph type="body" sz="quarter" idx="1"/>
          </p:nvPr>
        </p:nvSpPr>
        <p:spPr>
          <a:xfrm>
            <a:off x="556297" y="7387166"/>
            <a:ext cx="12163139" cy="995663"/>
          </a:xfrm>
          <a:prstGeom prst="rect">
            <a:avLst/>
          </a:prstGeom>
        </p:spPr>
        <p:txBody>
          <a:bodyPr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The system checks the validity of the information supplied.</a:t>
            </a:r>
          </a:p>
        </p:txBody>
      </p:sp>
      <p:pic>
        <p:nvPicPr>
          <p:cNvPr id="150" name="LoginWithoutAccount.png" descr="LoginWithoutAccoun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467" y="255946"/>
            <a:ext cx="12386800" cy="69641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he system will highlight the type of user logged in. In this instance a registered user is logged in."/>
          <p:cNvSpPr txBox="1"/>
          <p:nvPr>
            <p:ph type="body" sz="quarter" idx="1"/>
          </p:nvPr>
        </p:nvSpPr>
        <p:spPr>
          <a:xfrm>
            <a:off x="1384299" y="7200899"/>
            <a:ext cx="11409100" cy="167097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The system will highlight the type of user logged in. In this instance a registered user is logged in.</a:t>
            </a:r>
          </a:p>
        </p:txBody>
      </p:sp>
      <p:pic>
        <p:nvPicPr>
          <p:cNvPr id="153" name="LoginWithAccount.png" descr="LoginWithAccoun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133" y="188051"/>
            <a:ext cx="12352766" cy="69450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he system gives an error message if the user tries to view the cart if they are not logged in."/>
          <p:cNvSpPr txBox="1"/>
          <p:nvPr>
            <p:ph type="body" sz="quarter" idx="1"/>
          </p:nvPr>
        </p:nvSpPr>
        <p:spPr>
          <a:xfrm>
            <a:off x="398991" y="7691966"/>
            <a:ext cx="12206818" cy="660401"/>
          </a:xfrm>
          <a:prstGeom prst="rect">
            <a:avLst/>
          </a:prstGeom>
        </p:spPr>
        <p:txBody>
          <a:bodyPr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The system gives an error message if the user tries to view the cart if they are not logged in.</a:t>
            </a:r>
          </a:p>
        </p:txBody>
      </p:sp>
      <p:pic>
        <p:nvPicPr>
          <p:cNvPr id="156" name="CartWithoutLogin.png" descr="CartWithoutLogi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188051"/>
            <a:ext cx="12652129" cy="7113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he system also informs the user when an item is added to the cart"/>
          <p:cNvSpPr txBox="1"/>
          <p:nvPr>
            <p:ph type="body" sz="quarter" idx="1"/>
          </p:nvPr>
        </p:nvSpPr>
        <p:spPr>
          <a:xfrm>
            <a:off x="1016000" y="7776633"/>
            <a:ext cx="10386219" cy="660401"/>
          </a:xfrm>
          <a:prstGeom prst="rect">
            <a:avLst/>
          </a:prstGeom>
        </p:spPr>
        <p:txBody>
          <a:bodyPr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The system also informs the user when an item is added to the cart </a:t>
            </a:r>
          </a:p>
        </p:txBody>
      </p:sp>
      <p:pic>
        <p:nvPicPr>
          <p:cNvPr id="159" name="AddToCart.png" descr="AddToCar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3333" y="354019"/>
            <a:ext cx="12474642" cy="70135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Once the user is selects the snacks they are interested in, then they are able to preview what their order will look like."/>
          <p:cNvSpPr txBox="1"/>
          <p:nvPr>
            <p:ph type="body" sz="quarter" idx="1"/>
          </p:nvPr>
        </p:nvSpPr>
        <p:spPr>
          <a:xfrm>
            <a:off x="508000" y="7556500"/>
            <a:ext cx="11159861" cy="660401"/>
          </a:xfrm>
          <a:prstGeom prst="rect">
            <a:avLst/>
          </a:prstGeom>
        </p:spPr>
        <p:txBody>
          <a:bodyPr/>
          <a:lstStyle>
            <a:lvl1pPr defTabSz="473201">
              <a:defRPr b="1" sz="1944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Once the user is selects the snacks they are interested in, then they are able to preview what their order will look like.</a:t>
            </a:r>
          </a:p>
        </p:txBody>
      </p:sp>
      <p:pic>
        <p:nvPicPr>
          <p:cNvPr id="162" name="CartWithItem.png" descr="CartWithIte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3122" y="71179"/>
            <a:ext cx="12563100" cy="70632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PhotoPortfolio">
  <a:themeElements>
    <a:clrScheme name="PhotoPortfolio">
      <a:dk1>
        <a:srgbClr val="72675A"/>
      </a:dk1>
      <a:lt1>
        <a:srgbClr val="184472"/>
      </a:lt1>
      <a:dk2>
        <a:srgbClr val="626262"/>
      </a:dk2>
      <a:lt2>
        <a:srgbClr val="C1C1C1"/>
      </a:lt2>
      <a:accent1>
        <a:srgbClr val="95ABBF"/>
      </a:accent1>
      <a:accent2>
        <a:srgbClr val="8FAC7A"/>
      </a:accent2>
      <a:accent3>
        <a:srgbClr val="C6C190"/>
      </a:accent3>
      <a:accent4>
        <a:srgbClr val="C2B18B"/>
      </a:accent4>
      <a:accent5>
        <a:srgbClr val="D9A774"/>
      </a:accent5>
      <a:accent6>
        <a:srgbClr val="B78367"/>
      </a:accent6>
      <a:hlink>
        <a:srgbClr val="0000FF"/>
      </a:hlink>
      <a:folHlink>
        <a:srgbClr val="FF00FF"/>
      </a:folHlink>
    </a:clrScheme>
    <a:fontScheme name="PhotoPortfolio">
      <a:majorFont>
        <a:latin typeface="Baskerville"/>
        <a:ea typeface="Baskerville"/>
        <a:cs typeface="Baskerville"/>
      </a:majorFont>
      <a:minorFont>
        <a:latin typeface="Cochin"/>
        <a:ea typeface="Cochin"/>
        <a:cs typeface="Cochin"/>
      </a:minorFont>
    </a:fontScheme>
    <a:fmtScheme name="Photo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38100" dir="5400000">
              <a:srgbClr val="000000">
                <a:alpha val="40000"/>
              </a:srgbClr>
            </a:outerShdw>
          </a:effectLst>
        </a:effectStyle>
        <a:effectStyle>
          <a:effectLst>
            <a:outerShdw sx="100000" sy="100000" kx="0" ky="0" algn="b" rotWithShape="0" blurRad="50800" dist="38100" dir="5400000">
              <a:srgbClr val="000000">
                <a:alpha val="40000"/>
              </a:srgbClr>
            </a:outerShdw>
          </a:effectLst>
        </a:effectStyle>
        <a:effectStyle>
          <a:effectLst>
            <a:outerShdw sx="100000" sy="100000" kx="0" ky="0" algn="b" rotWithShape="0" blurRad="50800" dist="38100" dir="540000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38100" dir="540000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51515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72675A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PhotoPortfolio">
  <a:themeElements>
    <a:clrScheme name="PhotoPortfolio">
      <a:dk1>
        <a:srgbClr val="000000"/>
      </a:dk1>
      <a:lt1>
        <a:srgbClr val="FFFFFF"/>
      </a:lt1>
      <a:dk2>
        <a:srgbClr val="626262"/>
      </a:dk2>
      <a:lt2>
        <a:srgbClr val="C1C1C1"/>
      </a:lt2>
      <a:accent1>
        <a:srgbClr val="95ABBF"/>
      </a:accent1>
      <a:accent2>
        <a:srgbClr val="8FAC7A"/>
      </a:accent2>
      <a:accent3>
        <a:srgbClr val="C6C190"/>
      </a:accent3>
      <a:accent4>
        <a:srgbClr val="C2B18B"/>
      </a:accent4>
      <a:accent5>
        <a:srgbClr val="D9A774"/>
      </a:accent5>
      <a:accent6>
        <a:srgbClr val="B78367"/>
      </a:accent6>
      <a:hlink>
        <a:srgbClr val="0000FF"/>
      </a:hlink>
      <a:folHlink>
        <a:srgbClr val="FF00FF"/>
      </a:folHlink>
    </a:clrScheme>
    <a:fontScheme name="PhotoPortfolio">
      <a:majorFont>
        <a:latin typeface="Baskerville"/>
        <a:ea typeface="Baskerville"/>
        <a:cs typeface="Baskerville"/>
      </a:majorFont>
      <a:minorFont>
        <a:latin typeface="Cochin"/>
        <a:ea typeface="Cochin"/>
        <a:cs typeface="Cochin"/>
      </a:minorFont>
    </a:fontScheme>
    <a:fmtScheme name="Photo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38100" dir="5400000">
              <a:srgbClr val="000000">
                <a:alpha val="40000"/>
              </a:srgbClr>
            </a:outerShdw>
          </a:effectLst>
        </a:effectStyle>
        <a:effectStyle>
          <a:effectLst>
            <a:outerShdw sx="100000" sy="100000" kx="0" ky="0" algn="b" rotWithShape="0" blurRad="50800" dist="38100" dir="5400000">
              <a:srgbClr val="000000">
                <a:alpha val="40000"/>
              </a:srgbClr>
            </a:outerShdw>
          </a:effectLst>
        </a:effectStyle>
        <a:effectStyle>
          <a:effectLst>
            <a:outerShdw sx="100000" sy="100000" kx="0" ky="0" algn="b" rotWithShape="0" blurRad="50800" dist="38100" dir="540000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38100" dir="540000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51515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72675A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